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f1cd60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f1cd60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f1cd60fc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1f1cd60fc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f1cd60fc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f1cd60fc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f1cd60f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1f1cd60f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f1cd60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1f1cd60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f1cd60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f1cd60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f1cd60f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f1cd60f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f1cd60f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f1cd60f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f1cd60fc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f1cd60fc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f1cd60f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f1cd60f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f1cd60fc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f1cd60f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f1cd60fc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f1cd60fc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4" name="Google Shape;6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0" name="Google Shape;9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2" name="Google Shape;1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2" name="Google Shape;2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0" name="Google Shape;23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8" name="Google Shape;25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7" name="Google Shape;26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Literature Analysis</a:t>
            </a:r>
            <a:endParaRPr/>
          </a:p>
        </p:txBody>
      </p:sp>
      <p:sp>
        <p:nvSpPr>
          <p:cNvPr id="274" name="Google Shape;274;p29"/>
          <p:cNvSpPr txBox="1"/>
          <p:nvPr>
            <p:ph idx="1" type="subTitle"/>
          </p:nvPr>
        </p:nvSpPr>
        <p:spPr>
          <a:xfrm>
            <a:off x="3367900" y="4341625"/>
            <a:ext cx="51867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Team: </a:t>
            </a:r>
            <a:r>
              <a:rPr b="1" lang="en" sz="1400"/>
              <a:t>Muggas</a:t>
            </a:r>
            <a:br>
              <a:rPr b="1" lang="en" sz="1400"/>
            </a:br>
            <a:r>
              <a:rPr lang="en" sz="1400"/>
              <a:t>Kuldeep Singh Sidhu &amp; Aditya Rai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 </a:t>
            </a:r>
            <a:r>
              <a:rPr lang="en"/>
              <a:t>(Analysis page) </a:t>
            </a:r>
            <a:endParaRPr b="1"/>
          </a:p>
        </p:txBody>
      </p:sp>
      <p:pic>
        <p:nvPicPr>
          <p:cNvPr id="408" name="Google Shape;4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938" y="1139500"/>
            <a:ext cx="628013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>
            <p:ph type="title"/>
          </p:nvPr>
        </p:nvSpPr>
        <p:spPr>
          <a:xfrm>
            <a:off x="1285800" y="1870500"/>
            <a:ext cx="62859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and all files, models</a:t>
            </a:r>
            <a:endParaRPr/>
          </a:p>
        </p:txBody>
      </p:sp>
      <p:sp>
        <p:nvSpPr>
          <p:cNvPr id="414" name="Google Shape;414;p39"/>
          <p:cNvSpPr txBox="1"/>
          <p:nvPr>
            <p:ph idx="1" type="body"/>
          </p:nvPr>
        </p:nvSpPr>
        <p:spPr>
          <a:xfrm>
            <a:off x="1285800" y="2422075"/>
            <a:ext cx="65724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Link: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https://drive.google.com/open?id=1VOeEaBT5fi43mAkZZwVhWxHd8IxjG2lS</a:t>
            </a: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/>
          <p:nvPr>
            <p:ph type="title"/>
          </p:nvPr>
        </p:nvSpPr>
        <p:spPr>
          <a:xfrm>
            <a:off x="1285800" y="1870500"/>
            <a:ext cx="62859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</a:t>
            </a:r>
            <a:r>
              <a:rPr lang="en"/>
              <a:t>You</a:t>
            </a:r>
            <a:endParaRPr/>
          </a:p>
        </p:txBody>
      </p:sp>
      <p:sp>
        <p:nvSpPr>
          <p:cNvPr id="421" name="Google Shape;421;p40"/>
          <p:cNvSpPr txBox="1"/>
          <p:nvPr>
            <p:ph idx="1" type="body"/>
          </p:nvPr>
        </p:nvSpPr>
        <p:spPr>
          <a:xfrm>
            <a:off x="1285800" y="2422075"/>
            <a:ext cx="65724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We would like to thank Microsoft and the team involved in giving such a good  experience and learning opportunities.</a:t>
            </a:r>
            <a:endParaRPr/>
          </a:p>
        </p:txBody>
      </p:sp>
      <p:sp>
        <p:nvSpPr>
          <p:cNvPr id="422" name="Google Shape;422;p4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b="1" lang="en"/>
              <a:t>Objectives</a:t>
            </a:r>
            <a:endParaRPr b="1"/>
          </a:p>
        </p:txBody>
      </p:sp>
      <p:sp>
        <p:nvSpPr>
          <p:cNvPr id="280" name="Google Shape;280;p3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1" name="Google Shape;281;p3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Sentiment analysis on the subjects of the speech to check whether the speech for or against the subjects.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3" name="Google Shape;283;p3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Analysing the speaker’s/writer’s personality on the basis of content of the literature.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5" name="Google Shape;285;p3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To increase the functionality of this platform with more cognitive models for a complete analysis and feedback for the input on a one stop platform.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1266900" y="1049425"/>
            <a:ext cx="66102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Our main objective with this project is to provide enhanced analysis of speech, essays or any form of literature using the advancements in field of cognitive analysis.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Technologies </a:t>
            </a:r>
            <a:r>
              <a:rPr lang="en"/>
              <a:t>used</a:t>
            </a:r>
            <a:endParaRPr/>
          </a:p>
        </p:txBody>
      </p:sp>
      <p:sp>
        <p:nvSpPr>
          <p:cNvPr id="292" name="Google Shape;292;p31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scraping</a:t>
            </a:r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Python (bs4, etc)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812750" y="33201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manipulation</a:t>
            </a:r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Python, R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6548573" y="1907325"/>
            <a:ext cx="2146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Application</a:t>
            </a:r>
            <a:endParaRPr/>
          </a:p>
        </p:txBody>
      </p:sp>
      <p:sp>
        <p:nvSpPr>
          <p:cNvPr id="297" name="Google Shape;297;p31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Python Web framework, HTML, JS, CSS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6548585" y="34725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Training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6548585" y="39157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NLP, machine learning, cognitive analysis, etc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0" name="Google Shape;300;p3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1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1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1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1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31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09" name="Google Shape;309;p3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3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2" name="Google Shape;312;p31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13" name="Google Shape;313;p3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31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6" name="Google Shape;316;p31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17" name="Google Shape;317;p31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1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0" name="Google Shape;320;p31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21" name="Google Shape;321;p3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3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b="1" lang="en"/>
              <a:t>timeline </a:t>
            </a:r>
            <a:r>
              <a:rPr lang="en" sz="1800"/>
              <a:t>(Work done in past 7 days)</a:t>
            </a:r>
            <a:endParaRPr sz="1800"/>
          </a:p>
        </p:txBody>
      </p:sp>
      <p:sp>
        <p:nvSpPr>
          <p:cNvPr id="330" name="Google Shape;330;p32"/>
          <p:cNvSpPr txBox="1"/>
          <p:nvPr/>
        </p:nvSpPr>
        <p:spPr>
          <a:xfrm>
            <a:off x="1913746" y="193530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  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3015442" y="193530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13  FEB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4109648" y="193530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  FEB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2855113" y="2928500"/>
            <a:ext cx="2264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Manipulation &amp; Transformation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2855109" y="3341400"/>
            <a:ext cx="22410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manipulation and transformation &amp; data modelling and algorithm testing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5201211" y="193530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  FEB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6289509" y="193530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16  FEB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7381430" y="193530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17  FEB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7396396" y="3341399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Completing the platform for end user release and testing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9" name="Google Shape;339;p32"/>
          <p:cNvCxnSpPr/>
          <p:nvPr/>
        </p:nvCxnSpPr>
        <p:spPr>
          <a:xfrm>
            <a:off x="2320840" y="211108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2"/>
          <p:cNvSpPr/>
          <p:nvPr/>
        </p:nvSpPr>
        <p:spPr>
          <a:xfrm flipH="1">
            <a:off x="1787260" y="265008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1" name="Google Shape;341;p32"/>
          <p:cNvSpPr/>
          <p:nvPr/>
        </p:nvSpPr>
        <p:spPr>
          <a:xfrm>
            <a:off x="1786887" y="279166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42" name="Google Shape;342;p32"/>
          <p:cNvCxnSpPr/>
          <p:nvPr/>
        </p:nvCxnSpPr>
        <p:spPr>
          <a:xfrm>
            <a:off x="3414497" y="211108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2"/>
          <p:cNvSpPr/>
          <p:nvPr/>
        </p:nvSpPr>
        <p:spPr>
          <a:xfrm flipH="1">
            <a:off x="2880917" y="265008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2880544" y="279166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45" name="Google Shape;345;p32"/>
          <p:cNvCxnSpPr/>
          <p:nvPr/>
        </p:nvCxnSpPr>
        <p:spPr>
          <a:xfrm>
            <a:off x="4508703" y="211108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32"/>
          <p:cNvSpPr/>
          <p:nvPr/>
        </p:nvSpPr>
        <p:spPr>
          <a:xfrm flipH="1">
            <a:off x="3975123" y="265008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7" name="Google Shape;347;p32"/>
          <p:cNvSpPr/>
          <p:nvPr/>
        </p:nvSpPr>
        <p:spPr>
          <a:xfrm>
            <a:off x="3974750" y="279166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807671" y="193530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  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611224" y="2928500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611213" y="3341400"/>
            <a:ext cx="11667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about the psychology and personality characteristics of a writer / speaker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1" name="Google Shape;351;p32"/>
          <p:cNvCxnSpPr/>
          <p:nvPr/>
        </p:nvCxnSpPr>
        <p:spPr>
          <a:xfrm>
            <a:off x="1214765" y="211108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2"/>
          <p:cNvSpPr/>
          <p:nvPr/>
        </p:nvSpPr>
        <p:spPr>
          <a:xfrm flipH="1">
            <a:off x="681185" y="265008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3" name="Google Shape;353;p32"/>
          <p:cNvSpPr/>
          <p:nvPr/>
        </p:nvSpPr>
        <p:spPr>
          <a:xfrm>
            <a:off x="680812" y="279166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1811184" y="293327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1811184" y="334617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Collection and labelling of data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5080309" y="3332675"/>
            <a:ext cx="22410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web framework and platform to showcase the project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6161502" y="2918693"/>
            <a:ext cx="2264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Manipulation &amp; Transformation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8" name="Google Shape;358;p32"/>
          <p:cNvCxnSpPr/>
          <p:nvPr/>
        </p:nvCxnSpPr>
        <p:spPr>
          <a:xfrm>
            <a:off x="5627229" y="2101276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32"/>
          <p:cNvSpPr/>
          <p:nvPr/>
        </p:nvSpPr>
        <p:spPr>
          <a:xfrm flipH="1">
            <a:off x="5093649" y="2640276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5093277" y="2781856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61" name="Google Shape;361;p32"/>
          <p:cNvCxnSpPr/>
          <p:nvPr/>
        </p:nvCxnSpPr>
        <p:spPr>
          <a:xfrm>
            <a:off x="6720886" y="2101276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32"/>
          <p:cNvSpPr/>
          <p:nvPr/>
        </p:nvSpPr>
        <p:spPr>
          <a:xfrm flipH="1">
            <a:off x="6187306" y="2640276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3" name="Google Shape;363;p32"/>
          <p:cNvSpPr/>
          <p:nvPr/>
        </p:nvSpPr>
        <p:spPr>
          <a:xfrm>
            <a:off x="6186933" y="2781856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64" name="Google Shape;364;p32"/>
          <p:cNvCxnSpPr/>
          <p:nvPr/>
        </p:nvCxnSpPr>
        <p:spPr>
          <a:xfrm>
            <a:off x="7815092" y="2101276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32"/>
          <p:cNvSpPr/>
          <p:nvPr/>
        </p:nvSpPr>
        <p:spPr>
          <a:xfrm flipH="1">
            <a:off x="7281512" y="2640276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7281139" y="2781856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5117573" y="2923468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>
            <p:ph type="title"/>
          </p:nvPr>
        </p:nvSpPr>
        <p:spPr>
          <a:xfrm>
            <a:off x="4420975" y="1326363"/>
            <a:ext cx="3456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b="1" lang="en"/>
              <a:t>progress</a:t>
            </a:r>
            <a:endParaRPr b="1"/>
          </a:p>
        </p:txBody>
      </p:sp>
      <p:sp>
        <p:nvSpPr>
          <p:cNvPr id="373" name="Google Shape;373;p33"/>
          <p:cNvSpPr txBox="1"/>
          <p:nvPr/>
        </p:nvSpPr>
        <p:spPr>
          <a:xfrm>
            <a:off x="4420967" y="1948875"/>
            <a:ext cx="3254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have completed the code</a:t>
            </a:r>
            <a:endParaRPr/>
          </a:p>
        </p:txBody>
      </p:sp>
      <p:sp>
        <p:nvSpPr>
          <p:cNvPr id="374" name="Google Shape;374;p33"/>
          <p:cNvSpPr txBox="1"/>
          <p:nvPr/>
        </p:nvSpPr>
        <p:spPr>
          <a:xfrm>
            <a:off x="4241575" y="2376350"/>
            <a:ext cx="40752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We are done with our model and testing.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The model needs to be deployed on a server for end user use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965223" y="1173696"/>
            <a:ext cx="2787300" cy="2787300"/>
          </a:xfrm>
          <a:prstGeom prst="pie">
            <a:avLst>
              <a:gd fmla="val 16248615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3"/>
          <p:cNvSpPr/>
          <p:nvPr/>
        </p:nvSpPr>
        <p:spPr>
          <a:xfrm rot="5400000">
            <a:off x="965210" y="1173696"/>
            <a:ext cx="2787300" cy="2787300"/>
          </a:xfrm>
          <a:prstGeom prst="pie">
            <a:avLst>
              <a:gd fmla="val 11469401" name="adj1"/>
              <a:gd fmla="val 10816284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3"/>
          <p:cNvSpPr/>
          <p:nvPr/>
        </p:nvSpPr>
        <p:spPr>
          <a:xfrm>
            <a:off x="1547364" y="1755826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3"/>
          <p:cNvSpPr txBox="1"/>
          <p:nvPr/>
        </p:nvSpPr>
        <p:spPr>
          <a:xfrm>
            <a:off x="2047452" y="2376350"/>
            <a:ext cx="6228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98</a:t>
            </a: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%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 </a:t>
            </a:r>
            <a:r>
              <a:rPr lang="en"/>
              <a:t>(Main landing screen)</a:t>
            </a:r>
            <a:r>
              <a:rPr lang="en"/>
              <a:t> </a:t>
            </a:r>
            <a:endParaRPr b="1"/>
          </a:p>
        </p:txBody>
      </p:sp>
      <p:pic>
        <p:nvPicPr>
          <p:cNvPr id="384" name="Google Shape;3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438" y="1307850"/>
            <a:ext cx="6297024" cy="354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 </a:t>
            </a:r>
            <a:r>
              <a:rPr lang="en"/>
              <a:t>(Input page) </a:t>
            </a:r>
            <a:endParaRPr b="1"/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888" y="1231150"/>
            <a:ext cx="628013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 </a:t>
            </a:r>
            <a:r>
              <a:rPr lang="en"/>
              <a:t>(Report landing screen) </a:t>
            </a:r>
            <a:endParaRPr b="1"/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25" y="1196775"/>
            <a:ext cx="628013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 </a:t>
            </a:r>
            <a:r>
              <a:rPr lang="en"/>
              <a:t>(Analysis page) </a:t>
            </a:r>
            <a:endParaRPr b="1"/>
          </a:p>
        </p:txBody>
      </p:sp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938" y="1208225"/>
            <a:ext cx="628013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